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30" r:id="rId2"/>
    <p:sldId id="562" r:id="rId3"/>
    <p:sldId id="633" r:id="rId4"/>
    <p:sldId id="604" r:id="rId5"/>
    <p:sldId id="446" r:id="rId6"/>
    <p:sldId id="572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0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7B81"/>
    <a:srgbClr val="882659"/>
    <a:srgbClr val="F8A968"/>
    <a:srgbClr val="8CC680"/>
    <a:srgbClr val="67B458"/>
    <a:srgbClr val="5AA74B"/>
    <a:srgbClr val="002570"/>
    <a:srgbClr val="123270"/>
    <a:srgbClr val="011EAF"/>
    <a:srgbClr val="43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4" autoAdjust="0"/>
    <p:restoredTop sz="99538" autoAdjust="0"/>
  </p:normalViewPr>
  <p:slideViewPr>
    <p:cSldViewPr>
      <p:cViewPr>
        <p:scale>
          <a:sx n="80" d="100"/>
          <a:sy n="80" d="100"/>
        </p:scale>
        <p:origin x="-1286" y="-178"/>
      </p:cViewPr>
      <p:guideLst>
        <p:guide orient="horz" pos="210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15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60823-268E-46D7-9D4D-4761D5A4150D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0405A-32B6-4399-8CA4-76B1EBF7E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3" name="Shape 49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7383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latinLnBrk="0">
      <a:defRPr sz="1200">
        <a:latin typeface="+mn-lt"/>
        <a:ea typeface="+mn-ea"/>
        <a:cs typeface="+mn-cs"/>
        <a:sym typeface="Arial"/>
      </a:defRPr>
    </a:lvl1pPr>
    <a:lvl2pPr indent="228600" algn="r" latinLnBrk="0">
      <a:defRPr sz="1200">
        <a:latin typeface="+mn-lt"/>
        <a:ea typeface="+mn-ea"/>
        <a:cs typeface="+mn-cs"/>
        <a:sym typeface="Arial"/>
      </a:defRPr>
    </a:lvl2pPr>
    <a:lvl3pPr indent="457200" algn="r" latinLnBrk="0">
      <a:defRPr sz="1200">
        <a:latin typeface="+mn-lt"/>
        <a:ea typeface="+mn-ea"/>
        <a:cs typeface="+mn-cs"/>
        <a:sym typeface="Arial"/>
      </a:defRPr>
    </a:lvl3pPr>
    <a:lvl4pPr indent="685800" algn="r" latinLnBrk="0">
      <a:defRPr sz="1200">
        <a:latin typeface="+mn-lt"/>
        <a:ea typeface="+mn-ea"/>
        <a:cs typeface="+mn-cs"/>
        <a:sym typeface="Arial"/>
      </a:defRPr>
    </a:lvl4pPr>
    <a:lvl5pPr indent="914400" algn="r" latinLnBrk="0">
      <a:defRPr sz="1200">
        <a:latin typeface="+mn-lt"/>
        <a:ea typeface="+mn-ea"/>
        <a:cs typeface="+mn-cs"/>
        <a:sym typeface="Arial"/>
      </a:defRPr>
    </a:lvl5pPr>
    <a:lvl6pPr indent="1143000" algn="r" latinLnBrk="0">
      <a:defRPr sz="1200">
        <a:latin typeface="+mn-lt"/>
        <a:ea typeface="+mn-ea"/>
        <a:cs typeface="+mn-cs"/>
        <a:sym typeface="Arial"/>
      </a:defRPr>
    </a:lvl6pPr>
    <a:lvl7pPr indent="1371600" algn="r" latinLnBrk="0">
      <a:defRPr sz="1200">
        <a:latin typeface="+mn-lt"/>
        <a:ea typeface="+mn-ea"/>
        <a:cs typeface="+mn-cs"/>
        <a:sym typeface="Arial"/>
      </a:defRPr>
    </a:lvl7pPr>
    <a:lvl8pPr indent="1600200" algn="r" latinLnBrk="0">
      <a:defRPr sz="1200">
        <a:latin typeface="+mn-lt"/>
        <a:ea typeface="+mn-ea"/>
        <a:cs typeface="+mn-cs"/>
        <a:sym typeface="Arial"/>
      </a:defRPr>
    </a:lvl8pPr>
    <a:lvl9pPr indent="1828800" algn="r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ED7B30-356E-4D99-8D79-B310B0AF7F4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779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ED7B30-356E-4D99-8D79-B310B0AF7F4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7798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חברות</a:t>
            </a:r>
            <a:r>
              <a:rPr lang="he-IL" baseline="0" dirty="0" smtClean="0"/>
              <a:t> הבת מצומצמות בכוח אדם:</a:t>
            </a:r>
          </a:p>
          <a:p>
            <a:pPr algn="r"/>
            <a:r>
              <a:rPr lang="he-IL" baseline="0" dirty="0" smtClean="0"/>
              <a:t>בתחום המרכום נכנסים כבר כלים מורכבים יותר שנדרשת בהם התמחות .</a:t>
            </a:r>
          </a:p>
          <a:p>
            <a:pPr algn="r"/>
            <a:r>
              <a:rPr lang="he-IL" baseline="0" smtClean="0"/>
              <a:t>אנו מעוניינים לחסוך בעלויות בכך שכל חברה תחזיק את המומחים שלה במקום להתבסס על מומחים במטה שיעזרו לנהל את הפעילות במקומית בשיתוף פעולה של החברה המקומית</a:t>
            </a:r>
          </a:p>
          <a:p>
            <a:pPr algn="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ED7B30-356E-4D99-8D79-B310B0AF7F4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5768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חברות</a:t>
            </a:r>
            <a:r>
              <a:rPr lang="he-IL" baseline="0" dirty="0" smtClean="0"/>
              <a:t> הבת מצומצמות בכוח אדם:</a:t>
            </a:r>
          </a:p>
          <a:p>
            <a:pPr algn="r"/>
            <a:r>
              <a:rPr lang="he-IL" baseline="0" dirty="0" smtClean="0"/>
              <a:t>בתחום המרכום נכנסים כבר כלים מורכבים יותר שנדרשת בהם התמחות .</a:t>
            </a:r>
          </a:p>
          <a:p>
            <a:pPr algn="r"/>
            <a:r>
              <a:rPr lang="he-IL" baseline="0" smtClean="0"/>
              <a:t>אנו מעוניינים לחסוך בעלויות בכך שכל חברה תחזיק את המומחים שלה במקום להתבסס על מומחים במטה שיעזרו לנהל את הפעילות במקומית בשיתוף פעולה של החברה המקומית</a:t>
            </a:r>
          </a:p>
          <a:p>
            <a:pPr algn="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ED7B30-356E-4D99-8D79-B310B0AF7F46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254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Header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asted-image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2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634998" y="762002"/>
            <a:ext cx="7982615" cy="95673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7" name="Shape 148"/>
          <p:cNvSpPr>
            <a:spLocks noGrp="1"/>
          </p:cNvSpPr>
          <p:nvPr>
            <p:ph type="body" idx="1"/>
          </p:nvPr>
        </p:nvSpPr>
        <p:spPr>
          <a:xfrm>
            <a:off x="634998" y="2007466"/>
            <a:ext cx="3727996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2" name="Shape 148"/>
          <p:cNvSpPr>
            <a:spLocks noGrp="1"/>
          </p:cNvSpPr>
          <p:nvPr>
            <p:ph type="body" idx="10"/>
          </p:nvPr>
        </p:nvSpPr>
        <p:spPr>
          <a:xfrm>
            <a:off x="4726189" y="2003405"/>
            <a:ext cx="3908360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223359" y="1153514"/>
            <a:ext cx="668959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943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056">
          <p15:clr>
            <a:srgbClr val="FBAE40"/>
          </p15:clr>
        </p15:guide>
        <p15:guide id="4294967295" pos="33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adding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_Slides-03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1" y="0"/>
            <a:ext cx="9156365" cy="178329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9545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lit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5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50" y="620713"/>
            <a:ext cx="582064" cy="586251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220437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4294967295" orient="horz" pos="39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lite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_Slides-03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1" y="0"/>
            <a:ext cx="9139839" cy="178329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8763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c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51" y="620713"/>
            <a:ext cx="582064" cy="594021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161242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4294967295" orient="horz" pos="39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ct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78" y="-1"/>
            <a:ext cx="9143622" cy="1783297"/>
          </a:xfrm>
          <a:prstGeom prst="rect">
            <a:avLst/>
          </a:prstGeom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6017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hading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620713"/>
            <a:ext cx="582065" cy="59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1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4294967295" orient="horz" pos="39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ct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0"/>
            <a:ext cx="9154155" cy="1764870"/>
          </a:xfrm>
          <a:prstGeom prst="rect">
            <a:avLst/>
          </a:prstGeom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4877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49" y="620713"/>
            <a:ext cx="582065" cy="58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5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4294967295" orient="horz" pos="39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78" y="0"/>
            <a:ext cx="9143622" cy="1783296"/>
          </a:xfrm>
          <a:prstGeom prst="rect">
            <a:avLst/>
          </a:prstGeom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9527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PT_Slides-03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365" y="0"/>
            <a:ext cx="9168730" cy="181893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374958" y="1302619"/>
            <a:ext cx="365760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hape 148"/>
          <p:cNvSpPr>
            <a:spLocks noGrp="1"/>
          </p:cNvSpPr>
          <p:nvPr>
            <p:ph type="body" idx="10"/>
          </p:nvPr>
        </p:nvSpPr>
        <p:spPr>
          <a:xfrm>
            <a:off x="645660" y="2007466"/>
            <a:ext cx="3727996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Shape 148"/>
          <p:cNvSpPr>
            <a:spLocks noGrp="1"/>
          </p:cNvSpPr>
          <p:nvPr>
            <p:ph type="body" idx="11"/>
          </p:nvPr>
        </p:nvSpPr>
        <p:spPr>
          <a:xfrm>
            <a:off x="4736851" y="2003405"/>
            <a:ext cx="3908360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7" name="Shape 148"/>
          <p:cNvSpPr>
            <a:spLocks noGrp="1"/>
          </p:cNvSpPr>
          <p:nvPr>
            <p:ph type="body" idx="12" hasCustomPrompt="1"/>
          </p:nvPr>
        </p:nvSpPr>
        <p:spPr>
          <a:xfrm>
            <a:off x="637136" y="1144176"/>
            <a:ext cx="6671168" cy="3657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>
              <a:lnSpc>
                <a:spcPts val="2100"/>
              </a:lnSpc>
              <a:buNone/>
              <a:defRPr sz="2000">
                <a:solidFill>
                  <a:schemeClr val="accent4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 sz="2000">
                <a:solidFill>
                  <a:schemeClr val="accent4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 sz="2000">
                <a:solidFill>
                  <a:schemeClr val="accent4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 sz="2000">
                <a:solidFill>
                  <a:schemeClr val="accent4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 sz="2000">
                <a:solidFill>
                  <a:schemeClr val="accent4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</a:t>
            </a:r>
            <a:r>
              <a:rPr dirty="0" smtClean="0"/>
              <a:t>One</a:t>
            </a:r>
            <a:endParaRPr dirty="0"/>
          </a:p>
        </p:txBody>
      </p:sp>
      <p:pic>
        <p:nvPicPr>
          <p:cNvPr id="18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0304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hort header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asted-image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2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634998" y="762003"/>
            <a:ext cx="7982615" cy="6507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7" name="Shape 148"/>
          <p:cNvSpPr>
            <a:spLocks noGrp="1"/>
          </p:cNvSpPr>
          <p:nvPr>
            <p:ph type="body" idx="1"/>
          </p:nvPr>
        </p:nvSpPr>
        <p:spPr>
          <a:xfrm>
            <a:off x="634998" y="1680461"/>
            <a:ext cx="3727996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2" name="Shape 148"/>
          <p:cNvSpPr>
            <a:spLocks noGrp="1"/>
          </p:cNvSpPr>
          <p:nvPr>
            <p:ph type="body" idx="10"/>
          </p:nvPr>
        </p:nvSpPr>
        <p:spPr>
          <a:xfrm>
            <a:off x="4726189" y="1676400"/>
            <a:ext cx="3908360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384336" y="985777"/>
            <a:ext cx="347004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046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056">
          <p15:clr>
            <a:srgbClr val="FBAE40"/>
          </p15:clr>
        </p15:guide>
        <p15:guide id="4294967295" pos="33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PT_Slides-03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365" y="0"/>
            <a:ext cx="9168730" cy="181893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13" name="Shape 148"/>
          <p:cNvSpPr>
            <a:spLocks noGrp="1"/>
          </p:cNvSpPr>
          <p:nvPr>
            <p:ph type="body" idx="10"/>
          </p:nvPr>
        </p:nvSpPr>
        <p:spPr>
          <a:xfrm>
            <a:off x="467544" y="1200813"/>
            <a:ext cx="3727996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Shape 148"/>
          <p:cNvSpPr>
            <a:spLocks noGrp="1"/>
          </p:cNvSpPr>
          <p:nvPr>
            <p:ph type="body" idx="11"/>
          </p:nvPr>
        </p:nvSpPr>
        <p:spPr>
          <a:xfrm>
            <a:off x="4558735" y="1196752"/>
            <a:ext cx="3908360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10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7450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5003799" y="762002"/>
            <a:ext cx="3727996" cy="95673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7" name="Shape 148"/>
          <p:cNvSpPr>
            <a:spLocks noGrp="1"/>
          </p:cNvSpPr>
          <p:nvPr>
            <p:ph type="body" idx="1" hasCustomPrompt="1"/>
          </p:nvPr>
        </p:nvSpPr>
        <p:spPr>
          <a:xfrm>
            <a:off x="5003798" y="2007465"/>
            <a:ext cx="3727996" cy="40292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</a:t>
            </a:r>
            <a:r>
              <a:rPr dirty="0" smtClean="0"/>
              <a:t>One</a:t>
            </a:r>
            <a:endParaRPr dirty="0"/>
          </a:p>
        </p:txBody>
      </p:sp>
      <p:sp>
        <p:nvSpPr>
          <p:cNvPr id="15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701589" y="1001914"/>
            <a:ext cx="365760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3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056">
          <p15:clr>
            <a:srgbClr val="FBAE40"/>
          </p15:clr>
        </p15:guide>
        <p15:guide id="4294967295" pos="3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643467" y="4984669"/>
            <a:ext cx="3352470" cy="7434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12" name="Shape 148"/>
          <p:cNvSpPr>
            <a:spLocks noGrp="1"/>
          </p:cNvSpPr>
          <p:nvPr>
            <p:ph type="body" idx="10" hasCustomPrompt="1"/>
          </p:nvPr>
        </p:nvSpPr>
        <p:spPr>
          <a:xfrm>
            <a:off x="4283969" y="4928252"/>
            <a:ext cx="4248472" cy="13621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</a:t>
            </a:r>
            <a:r>
              <a:rPr dirty="0" smtClean="0"/>
              <a:t>One</a:t>
            </a:r>
            <a:endParaRPr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316669" y="5175277"/>
            <a:ext cx="347004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395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9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3"/>
          <p:cNvGrpSpPr/>
          <p:nvPr/>
        </p:nvGrpSpPr>
        <p:grpSpPr>
          <a:xfrm>
            <a:off x="4898055" y="-1"/>
            <a:ext cx="4245949" cy="6858002"/>
            <a:chOff x="0" y="0"/>
            <a:chExt cx="4245947" cy="6858000"/>
          </a:xfrm>
        </p:grpSpPr>
        <p:sp>
          <p:nvSpPr>
            <p:cNvPr id="100" name="Shape 100"/>
            <p:cNvSpPr/>
            <p:nvPr/>
          </p:nvSpPr>
          <p:spPr>
            <a:xfrm rot="10800000">
              <a:off x="1771124" y="44"/>
              <a:ext cx="2474823" cy="685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extrusionOk="0">
                  <a:moveTo>
                    <a:pt x="8" y="0"/>
                  </a:moveTo>
                  <a:lnTo>
                    <a:pt x="21587" y="0"/>
                  </a:lnTo>
                  <a:lnTo>
                    <a:pt x="3422" y="21600"/>
                  </a:lnTo>
                  <a:lnTo>
                    <a:pt x="0" y="21600"/>
                  </a:lnTo>
                  <a:cubicBezTo>
                    <a:pt x="21" y="14410"/>
                    <a:pt x="-13" y="7190"/>
                    <a:pt x="8" y="0"/>
                  </a:cubicBezTo>
                  <a:close/>
                </a:path>
              </a:pathLst>
            </a:custGeom>
            <a:solidFill>
              <a:srgbClr val="00CC99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 rot="10800000">
              <a:off x="696399" y="44"/>
              <a:ext cx="2752842" cy="685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187" y="0"/>
                  </a:moveTo>
                  <a:lnTo>
                    <a:pt x="21600" y="0"/>
                  </a:lnTo>
                  <a:lnTo>
                    <a:pt x="5413" y="21600"/>
                  </a:lnTo>
                  <a:lnTo>
                    <a:pt x="0" y="21600"/>
                  </a:lnTo>
                  <a:lnTo>
                    <a:pt x="16187" y="0"/>
                  </a:lnTo>
                  <a:close/>
                </a:path>
              </a:pathLst>
            </a:custGeom>
            <a:solidFill>
              <a:srgbClr val="00CC99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rot="10800000">
              <a:off x="0" y="-1"/>
              <a:ext cx="2400338" cy="685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94" y="0"/>
                  </a:moveTo>
                  <a:lnTo>
                    <a:pt x="21600" y="0"/>
                  </a:lnTo>
                  <a:lnTo>
                    <a:pt x="2977" y="21600"/>
                  </a:lnTo>
                  <a:lnTo>
                    <a:pt x="0" y="21600"/>
                  </a:lnTo>
                  <a:lnTo>
                    <a:pt x="18594" y="0"/>
                  </a:lnTo>
                  <a:close/>
                </a:path>
              </a:pathLst>
            </a:custGeom>
            <a:solidFill>
              <a:srgbClr val="00CC99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-1" y="-1"/>
            <a:ext cx="4245949" cy="6858002"/>
            <a:chOff x="0" y="0"/>
            <a:chExt cx="4245947" cy="6858000"/>
          </a:xfrm>
        </p:grpSpPr>
        <p:sp>
          <p:nvSpPr>
            <p:cNvPr id="104" name="Shape 104"/>
            <p:cNvSpPr/>
            <p:nvPr/>
          </p:nvSpPr>
          <p:spPr>
            <a:xfrm rot="10800000" flipH="1">
              <a:off x="0" y="44"/>
              <a:ext cx="2474823" cy="685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extrusionOk="0">
                  <a:moveTo>
                    <a:pt x="8" y="0"/>
                  </a:moveTo>
                  <a:lnTo>
                    <a:pt x="21587" y="0"/>
                  </a:lnTo>
                  <a:lnTo>
                    <a:pt x="3422" y="21600"/>
                  </a:lnTo>
                  <a:lnTo>
                    <a:pt x="0" y="21600"/>
                  </a:lnTo>
                  <a:cubicBezTo>
                    <a:pt x="21" y="14410"/>
                    <a:pt x="-13" y="7190"/>
                    <a:pt x="8" y="0"/>
                  </a:cubicBezTo>
                  <a:close/>
                </a:path>
              </a:pathLst>
            </a:custGeom>
            <a:solidFill>
              <a:srgbClr val="00CC99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 rot="10800000" flipH="1">
              <a:off x="796705" y="44"/>
              <a:ext cx="2752843" cy="685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187" y="0"/>
                  </a:moveTo>
                  <a:lnTo>
                    <a:pt x="21600" y="0"/>
                  </a:lnTo>
                  <a:lnTo>
                    <a:pt x="5413" y="21600"/>
                  </a:lnTo>
                  <a:lnTo>
                    <a:pt x="0" y="21600"/>
                  </a:lnTo>
                  <a:lnTo>
                    <a:pt x="16187" y="0"/>
                  </a:lnTo>
                  <a:close/>
                </a:path>
              </a:pathLst>
            </a:custGeom>
            <a:solidFill>
              <a:srgbClr val="00CC99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 rot="10800000" flipH="1">
              <a:off x="1845609" y="-1"/>
              <a:ext cx="2400338" cy="685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94" y="0"/>
                  </a:moveTo>
                  <a:lnTo>
                    <a:pt x="21600" y="0"/>
                  </a:lnTo>
                  <a:lnTo>
                    <a:pt x="2977" y="21600"/>
                  </a:lnTo>
                  <a:lnTo>
                    <a:pt x="0" y="21600"/>
                  </a:lnTo>
                  <a:lnTo>
                    <a:pt x="18594" y="0"/>
                  </a:lnTo>
                  <a:close/>
                </a:path>
              </a:pathLst>
            </a:custGeom>
            <a:solidFill>
              <a:srgbClr val="00CC99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08" name="Shape 108"/>
          <p:cNvSpPr/>
          <p:nvPr/>
        </p:nvSpPr>
        <p:spPr>
          <a:xfrm>
            <a:off x="8543425" y="6134122"/>
            <a:ext cx="285701" cy="380983"/>
          </a:xfrm>
          <a:prstGeom prst="ellipse">
            <a:avLst/>
          </a:prstGeom>
          <a:solidFill>
            <a:srgbClr val="404040"/>
          </a:solidFill>
          <a:ln w="12700">
            <a:miter lim="400000"/>
          </a:ln>
          <a:effectLst>
            <a:outerShdw dist="38100" dir="5400000" rotWithShape="0">
              <a:srgbClr val="FFFFFF"/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13500000">
            <a:off x="8588144" y="6266300"/>
            <a:ext cx="155523" cy="1166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666" y="0"/>
                </a:lnTo>
                <a:lnTo>
                  <a:pt x="2666" y="18098"/>
                </a:lnTo>
                <a:lnTo>
                  <a:pt x="21600" y="1809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8171998" y="6134122"/>
            <a:ext cx="285701" cy="380983"/>
          </a:xfrm>
          <a:prstGeom prst="ellipse">
            <a:avLst/>
          </a:prstGeom>
          <a:solidFill>
            <a:srgbClr val="404040"/>
          </a:solidFill>
          <a:ln w="12700">
            <a:miter lim="400000"/>
          </a:ln>
          <a:effectLst>
            <a:outerShdw dist="38100" dir="5400000" rotWithShape="0">
              <a:srgbClr val="FFFFFF"/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 rot="8100000" flipH="1">
            <a:off x="8256244" y="6267063"/>
            <a:ext cx="155523" cy="1166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666" y="0"/>
                </a:lnTo>
                <a:lnTo>
                  <a:pt x="2666" y="18098"/>
                </a:lnTo>
                <a:lnTo>
                  <a:pt x="21600" y="1809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314881" y="6134122"/>
            <a:ext cx="853222" cy="38098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 w="12700">
            <a:miter lim="400000"/>
          </a:ln>
          <a:effectLst>
            <a:outerShdw dist="38100" dir="5400000" rotWithShape="0">
              <a:srgbClr val="FFFFFF"/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314881" y="6201502"/>
            <a:ext cx="853222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300" b="1">
                <a:solidFill>
                  <a:srgbClr val="F2F2F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t>METRO</a:t>
            </a:r>
          </a:p>
        </p:txBody>
      </p:sp>
      <p:sp>
        <p:nvSpPr>
          <p:cNvPr id="114" name="Shape 114"/>
          <p:cNvSpPr/>
          <p:nvPr/>
        </p:nvSpPr>
        <p:spPr>
          <a:xfrm>
            <a:off x="1212847" y="6201502"/>
            <a:ext cx="1310549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914238">
              <a:defRPr sz="1300">
                <a:solidFill>
                  <a:srgbClr val="40404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t>PRESENTATION</a:t>
            </a:r>
          </a:p>
        </p:txBody>
      </p:sp>
      <p:grpSp>
        <p:nvGrpSpPr>
          <p:cNvPr id="120" name="Group 120"/>
          <p:cNvGrpSpPr/>
          <p:nvPr/>
        </p:nvGrpSpPr>
        <p:grpSpPr>
          <a:xfrm>
            <a:off x="469160" y="5867400"/>
            <a:ext cx="544664" cy="181580"/>
            <a:chOff x="0" y="0"/>
            <a:chExt cx="544662" cy="181578"/>
          </a:xfrm>
        </p:grpSpPr>
        <p:sp>
          <p:nvSpPr>
            <p:cNvPr id="115" name="Shape 115"/>
            <p:cNvSpPr/>
            <p:nvPr/>
          </p:nvSpPr>
          <p:spPr>
            <a:xfrm>
              <a:off x="0" y="0"/>
              <a:ext cx="136166" cy="1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rot="10800000" flipH="1">
              <a:off x="102124" y="0"/>
              <a:ext cx="136166" cy="1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00CC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204248" y="0"/>
              <a:ext cx="136166" cy="1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92D0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10800000" flipH="1">
              <a:off x="306372" y="0"/>
              <a:ext cx="136166" cy="1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408497" y="0"/>
              <a:ext cx="136166" cy="1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21" name="Shape 121"/>
          <p:cNvSpPr/>
          <p:nvPr/>
        </p:nvSpPr>
        <p:spPr>
          <a:xfrm>
            <a:off x="2829153" y="6973"/>
            <a:ext cx="3511611" cy="5951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00CC99">
              <a:alpha val="5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3859927" y="6972"/>
            <a:ext cx="1450064" cy="2457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00CC99">
              <a:alpha val="5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rial"/>
              </a:defRPr>
            </a:lvl1pPr>
            <a:lvl2pPr>
              <a:defRPr>
                <a:latin typeface="+mn-lt"/>
                <a:ea typeface="+mn-ea"/>
                <a:cs typeface="+mn-cs"/>
                <a:sym typeface="Arial"/>
              </a:defRPr>
            </a:lvl2pPr>
            <a:lvl3pPr>
              <a:defRPr>
                <a:latin typeface="+mn-lt"/>
                <a:ea typeface="+mn-ea"/>
                <a:cs typeface="+mn-cs"/>
                <a:sym typeface="Arial"/>
              </a:defRPr>
            </a:lvl3pPr>
            <a:lvl4pPr>
              <a:defRPr>
                <a:latin typeface="+mn-lt"/>
                <a:ea typeface="+mn-ea"/>
                <a:cs typeface="+mn-cs"/>
                <a:sym typeface="Arial"/>
              </a:defRPr>
            </a:lvl4pPr>
            <a:lvl5pPr>
              <a:defRPr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hape 158"/>
          <p:cNvSpPr>
            <a:spLocks noGrp="1"/>
          </p:cNvSpPr>
          <p:nvPr>
            <p:ph type="sldNum" sz="quarter" idx="2"/>
          </p:nvPr>
        </p:nvSpPr>
        <p:spPr>
          <a:xfrm>
            <a:off x="6553200" y="6356351"/>
            <a:ext cx="358413" cy="350663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+mn-lt"/>
                <a:ea typeface="+mn-ea"/>
                <a:cs typeface="+mn-cs"/>
                <a:sym typeface="Arial"/>
              </a:defRPr>
            </a:lvl1pPr>
            <a:lvl2pPr marL="742819" indent="-285700">
              <a:defRPr sz="3000">
                <a:latin typeface="+mn-lt"/>
                <a:ea typeface="+mn-ea"/>
                <a:cs typeface="+mn-cs"/>
                <a:sym typeface="Arial"/>
              </a:defRPr>
            </a:lvl2pPr>
            <a:lvl3pPr marL="1142799" indent="-228559">
              <a:defRPr sz="3000">
                <a:latin typeface="+mn-lt"/>
                <a:ea typeface="+mn-ea"/>
                <a:cs typeface="+mn-cs"/>
                <a:sym typeface="Arial"/>
              </a:defRPr>
            </a:lvl3pPr>
            <a:lvl4pPr marL="1599918" indent="-228559">
              <a:defRPr sz="3000">
                <a:latin typeface="+mn-lt"/>
                <a:ea typeface="+mn-ea"/>
                <a:cs typeface="+mn-cs"/>
                <a:sym typeface="Arial"/>
              </a:defRPr>
            </a:lvl4pPr>
            <a:lvl5pPr marL="2057038" indent="-228560">
              <a:defRPr sz="30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7" name="Shape 1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+mn-lt"/>
                <a:ea typeface="+mn-ea"/>
                <a:cs typeface="+mn-cs"/>
                <a:sym typeface="Arial"/>
              </a:defRPr>
            </a:lvl1pPr>
            <a:lvl2pPr marL="742819" indent="-285700">
              <a:defRPr sz="3000">
                <a:latin typeface="+mn-lt"/>
                <a:ea typeface="+mn-ea"/>
                <a:cs typeface="+mn-cs"/>
                <a:sym typeface="Arial"/>
              </a:defRPr>
            </a:lvl2pPr>
            <a:lvl3pPr marL="1142799" indent="-228559">
              <a:defRPr sz="3000">
                <a:latin typeface="+mn-lt"/>
                <a:ea typeface="+mn-ea"/>
                <a:cs typeface="+mn-cs"/>
                <a:sym typeface="Arial"/>
              </a:defRPr>
            </a:lvl3pPr>
            <a:lvl4pPr marL="1599918" indent="-228559">
              <a:defRPr sz="3000">
                <a:latin typeface="+mn-lt"/>
                <a:ea typeface="+mn-ea"/>
                <a:cs typeface="+mn-cs"/>
                <a:sym typeface="Arial"/>
              </a:defRPr>
            </a:lvl4pPr>
            <a:lvl5pPr marL="2057038" indent="-228560">
              <a:defRPr sz="30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6" name="Shape 1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rial"/>
              </a:defRPr>
            </a:lvl1pPr>
            <a:lvl2pPr>
              <a:defRPr>
                <a:latin typeface="+mn-lt"/>
                <a:ea typeface="+mn-ea"/>
                <a:cs typeface="+mn-cs"/>
                <a:sym typeface="Arial"/>
              </a:defRPr>
            </a:lvl2pPr>
            <a:lvl3pPr>
              <a:defRPr>
                <a:latin typeface="+mn-lt"/>
                <a:ea typeface="+mn-ea"/>
                <a:cs typeface="+mn-cs"/>
                <a:sym typeface="Arial"/>
              </a:defRPr>
            </a:lvl3pPr>
            <a:lvl4pPr>
              <a:defRPr>
                <a:latin typeface="+mn-lt"/>
                <a:ea typeface="+mn-ea"/>
                <a:cs typeface="+mn-cs"/>
                <a:sym typeface="Arial"/>
              </a:defRPr>
            </a:lvl4pPr>
            <a:lvl5pPr>
              <a:defRPr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Shape 1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  <a:lvl2pPr algn="l"/>
            <a:lvl3pPr algn="l"/>
            <a:lvl4pPr algn="l"/>
            <a:lvl5pPr algn="l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ADD07E6-27A3-470B-85BD-07937521CF78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E852-EF72-4382-BC23-50C026CAC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85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hort Header &amp;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asted-image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2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634998" y="762003"/>
            <a:ext cx="7982615" cy="6507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7" name="Shape 148"/>
          <p:cNvSpPr>
            <a:spLocks noGrp="1"/>
          </p:cNvSpPr>
          <p:nvPr>
            <p:ph type="body" idx="1"/>
          </p:nvPr>
        </p:nvSpPr>
        <p:spPr>
          <a:xfrm>
            <a:off x="634997" y="1680461"/>
            <a:ext cx="7982615" cy="3243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100"/>
              </a:lnSpc>
              <a:buNone/>
              <a:defRPr sz="16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384336" y="985777"/>
            <a:ext cx="347004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26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056">
          <p15:clr>
            <a:srgbClr val="FBAE40"/>
          </p15:clr>
        </p15:guide>
        <p15:guide id="4294967295" pos="33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391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865" y="237617"/>
            <a:ext cx="8768269" cy="602644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chemeClr val="bg1"/>
                </a:solidFill>
                <a:latin typeface="Gotham Medium" pitchFamily="50" charset="0"/>
                <a:cs typeface="Gotham Medium" pitchFamily="50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07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/>
          </p:cNvSpPr>
          <p:nvPr>
            <p:ph type="title"/>
          </p:nvPr>
        </p:nvSpPr>
        <p:spPr>
          <a:xfrm>
            <a:off x="753894" y="2591238"/>
            <a:ext cx="4168303" cy="18445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92251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891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391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865" y="237617"/>
            <a:ext cx="8768269" cy="602644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chemeClr val="bg1"/>
                </a:solidFill>
                <a:latin typeface="Gotham Medium" pitchFamily="50" charset="0"/>
                <a:cs typeface="Gotham Medium" pitchFamily="50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54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045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441" y="648445"/>
            <a:ext cx="8436800" cy="763282"/>
          </a:xfrm>
        </p:spPr>
        <p:txBody>
          <a:bodyPr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Gotham Medium" pitchFamily="50" charset="0"/>
                <a:cs typeface="Gotham Medium" pitchFamily="50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1440" y="2340097"/>
            <a:ext cx="8002587" cy="2349500"/>
          </a:xfrm>
        </p:spPr>
        <p:txBody>
          <a:bodyPr/>
          <a:lstStyle>
            <a:lvl1pPr>
              <a:lnSpc>
                <a:spcPts val="3400"/>
              </a:lnSpc>
              <a:spcBef>
                <a:spcPts val="1800"/>
              </a:spcBef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11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91435" tIns="45718" rIns="91435" bIns="45718"/>
          <a:lstStyle/>
          <a:p>
            <a:pPr algn="ctr" defTabSz="410751" hangingPunct="1"/>
            <a:fld id="{4312A045-72B4-4344-A3AC-156F515710E7}" type="datetimeFigureOut">
              <a:rPr lang="he-IL" sz="2500" smtClean="0">
                <a:solidFill>
                  <a:sysClr val="windowText" lastClr="000000"/>
                </a:solidFill>
                <a:latin typeface="Helvetica Light"/>
                <a:sym typeface="Helvetica Light"/>
              </a:rPr>
              <a:pPr algn="ctr" defTabSz="410751" hangingPunct="1"/>
              <a:t>י"ג/שבט/תשע"ח</a:t>
            </a:fld>
            <a:endParaRPr lang="he-IL" sz="2500">
              <a:solidFill>
                <a:sysClr val="windowText" lastClr="000000"/>
              </a:solidFill>
              <a:latin typeface="Helvetica Light"/>
              <a:sym typeface="Helvetica Light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35" tIns="45718" rIns="91435" bIns="45718"/>
          <a:lstStyle/>
          <a:p>
            <a:pPr algn="ctr" defTabSz="410751" hangingPunct="1"/>
            <a:endParaRPr lang="he-IL" sz="2500">
              <a:solidFill>
                <a:sysClr val="windowText" lastClr="000000"/>
              </a:solidFill>
              <a:latin typeface="Helvetica Light"/>
              <a:sym typeface="Helvetica Light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5" tIns="45718" rIns="91435" bIns="45718"/>
          <a:lstStyle/>
          <a:p>
            <a:pPr algn="ctr" defTabSz="410751" hangingPunct="1"/>
            <a:fld id="{9D6C6BA5-71BE-43DB-9607-846195FD2A4E}" type="slidenum">
              <a:rPr lang="he-IL" sz="2500" smtClean="0">
                <a:solidFill>
                  <a:sysClr val="windowText" lastClr="000000"/>
                </a:solidFill>
                <a:latin typeface="Helvetica Light"/>
                <a:sym typeface="Helvetica Light"/>
              </a:rPr>
              <a:pPr algn="ctr" defTabSz="410751" hangingPunct="1"/>
              <a:t>‹#›</a:t>
            </a:fld>
            <a:endParaRPr lang="he-IL" sz="2500">
              <a:solidFill>
                <a:sysClr val="windowText" lastClr="000000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527708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058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331">
        <p:wipe/>
      </p:transition>
    </mc:Choice>
    <mc:Fallback xmlns="">
      <p:transition spd="slow" advTm="3331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&amp; Blank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asted-image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2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634998" y="329954"/>
            <a:ext cx="7982615" cy="6507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384336" y="553728"/>
            <a:ext cx="347004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hape 176"/>
          <p:cNvSpPr>
            <a:spLocks noGrp="1"/>
          </p:cNvSpPr>
          <p:nvPr>
            <p:ph type="sldNum" sz="quarter" idx="2"/>
          </p:nvPr>
        </p:nvSpPr>
        <p:spPr>
          <a:xfrm>
            <a:off x="453822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366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orient="horz" pos="1056">
          <p15:clr>
            <a:srgbClr val="FBAE40"/>
          </p15:clr>
        </p15:guide>
        <p15:guide id="4294967295" pos="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_Slides-03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365" y="0"/>
            <a:ext cx="9168730" cy="18189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asted-image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7" name="Shape 148"/>
          <p:cNvSpPr>
            <a:spLocks noGrp="1"/>
          </p:cNvSpPr>
          <p:nvPr>
            <p:ph type="body" idx="1"/>
          </p:nvPr>
        </p:nvSpPr>
        <p:spPr>
          <a:xfrm>
            <a:off x="467544" y="1170394"/>
            <a:ext cx="8229600" cy="47961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600"/>
              </a:lnSpc>
              <a:spcAft>
                <a:spcPts val="800"/>
              </a:spcAft>
              <a:buNone/>
              <a:defRPr sz="18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54399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3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_Slides-03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365" y="0"/>
            <a:ext cx="9168730" cy="181893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374958" y="1302619"/>
            <a:ext cx="365760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hape 148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229600" cy="42657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>
              <a:lnSpc>
                <a:spcPts val="2600"/>
              </a:lnSpc>
              <a:spcAft>
                <a:spcPts val="800"/>
              </a:spcAft>
              <a:buNone/>
              <a:defRPr sz="180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  <a:lvl2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algn="l" rtl="0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755650" y="1144588"/>
            <a:ext cx="7488238" cy="365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0926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ad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35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50" y="620377"/>
            <a:ext cx="579484" cy="575345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18802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0" orient="horz" pos="39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ade 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_Slides-03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-1"/>
            <a:ext cx="9144000" cy="181893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147"/>
          <p:cNvSpPr>
            <a:spLocks noGrp="1"/>
          </p:cNvSpPr>
          <p:nvPr>
            <p:ph type="title" hasCustomPrompt="1"/>
          </p:nvPr>
        </p:nvSpPr>
        <p:spPr>
          <a:xfrm>
            <a:off x="467544" y="172233"/>
            <a:ext cx="8229600" cy="6644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defRPr>
            </a:lvl1pPr>
          </a:lstStyle>
          <a:p>
            <a:r>
              <a:rPr lang="en-GB" dirty="0" smtClean="0"/>
              <a:t>TITLE TEXT</a:t>
            </a:r>
            <a:endParaRPr lang="en-GB" dirty="0"/>
          </a:p>
        </p:txBody>
      </p:sp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0072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adding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6"/>
          <p:cNvSpPr>
            <a:spLocks noGrp="1"/>
          </p:cNvSpPr>
          <p:nvPr>
            <p:ph type="sldNum" sz="quarter" idx="2"/>
          </p:nvPr>
        </p:nvSpPr>
        <p:spPr>
          <a:xfrm>
            <a:off x="446809" y="6307283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9632" y="680640"/>
            <a:ext cx="4752528" cy="36512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5952561"/>
            <a:ext cx="1332527" cy="93911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46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865" y="620713"/>
            <a:ext cx="571949" cy="576064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75242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4294967295" pos="340">
          <p15:clr>
            <a:srgbClr val="FBAE40"/>
          </p15:clr>
        </p15:guide>
        <p15:guide id="4294967295" orient="horz" pos="39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rPr dirty="0"/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28" r:id="rId3"/>
    <p:sldLayoutId id="2147483829" r:id="rId4"/>
    <p:sldLayoutId id="2147483807" r:id="rId5"/>
    <p:sldLayoutId id="2147483808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  <p:sldLayoutId id="2147483809" r:id="rId19"/>
    <p:sldLayoutId id="2147483810" r:id="rId20"/>
    <p:sldLayoutId id="2147483811" r:id="rId21"/>
    <p:sldLayoutId id="2147483812" r:id="rId22"/>
    <p:sldLayoutId id="2147483654" r:id="rId23"/>
    <p:sldLayoutId id="2147483658" r:id="rId24"/>
    <p:sldLayoutId id="2147483659" r:id="rId25"/>
    <p:sldLayoutId id="2147483660" r:id="rId26"/>
    <p:sldLayoutId id="2147483661" r:id="rId27"/>
    <p:sldLayoutId id="2147483674" r:id="rId28"/>
    <p:sldLayoutId id="2147483680" r:id="rId29"/>
    <p:sldLayoutId id="2147483682" r:id="rId30"/>
    <p:sldLayoutId id="2147483804" r:id="rId31"/>
    <p:sldLayoutId id="2147483757" r:id="rId32"/>
    <p:sldLayoutId id="2147483758" r:id="rId33"/>
    <p:sldLayoutId id="2147483759" r:id="rId34"/>
    <p:sldLayoutId id="2147483806" r:id="rId35"/>
    <p:sldLayoutId id="2147483789" r:id="rId36"/>
  </p:sldLayoutIdLst>
  <p:transition spd="med"/>
  <p:txStyles>
    <p:titleStyle>
      <a:lvl1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2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839" marR="0" indent="-342839" algn="l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633" marR="0" indent="-326514" algn="l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8985" marR="0" indent="-304746" algn="l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054" marR="0" indent="-365695" algn="l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174" marR="0" indent="-365696" algn="l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293" marR="0" indent="-365696" algn="r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412" marR="0" indent="-365696" algn="r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5532" marR="0" indent="-365696" algn="r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2652" marR="0" indent="-365696" algn="r" defTabSz="914238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884582"/>
            <a:ext cx="4036459" cy="37394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2"/>
                </a:solidFill>
              </a:rPr>
              <a:t>HEADLINE</a:t>
            </a:r>
            <a:endParaRPr lang="en-GB" sz="3600" dirty="0">
              <a:solidFill>
                <a:schemeClr val="bg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628786" y="901097"/>
            <a:ext cx="668959" cy="4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image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7710" y="5845624"/>
            <a:ext cx="1506421" cy="678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888999" y="6072516"/>
            <a:ext cx="2668576" cy="327269"/>
          </a:xfrm>
          <a:prstGeom prst="rect">
            <a:avLst/>
          </a:prstGeom>
        </p:spPr>
        <p:txBody>
          <a:bodyPr vert="horz" lIns="91440" tIns="45720" rIns="91440" bIns="45720" rtlCol="1" anchor="b">
            <a:normAutofit lnSpcReduction="100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2"/>
                </a:solidFill>
              </a:rPr>
              <a:t>Date _ /_ /_</a:t>
            </a: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84784"/>
            <a:ext cx="9144000" cy="3970316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Image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endParaRPr kumimoji="0" lang="en-US" sz="4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endParaRPr kumimoji="0" lang="en-US" sz="4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endParaRPr kumimoji="0" lang="he-IL" sz="4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17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Textbox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dirty="0" smtClean="0"/>
              <a:t>Textbox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683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634998" y="2007466"/>
            <a:ext cx="7681418" cy="324376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Textbox </a:t>
            </a:r>
          </a:p>
        </p:txBody>
      </p:sp>
    </p:spTree>
    <p:extLst>
      <p:ext uri="{BB962C8B-B14F-4D97-AF65-F5344CB8AC3E}">
        <p14:creationId xmlns:p14="http://schemas.microsoft.com/office/powerpoint/2010/main" val="80554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Title </a:t>
            </a:r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1" y="3244334"/>
            <a:ext cx="9144000" cy="369331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option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dirty="0" smtClean="0"/>
              <a:t>Textbox </a:t>
            </a:r>
            <a:endParaRPr lang="he-I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dirty="0"/>
              <a:t>Textbox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7631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43467" y="4984669"/>
            <a:ext cx="1624277" cy="460555"/>
          </a:xfrm>
        </p:spPr>
        <p:txBody>
          <a:bodyPr/>
          <a:lstStyle/>
          <a:p>
            <a:r>
              <a:rPr lang="en-GB" dirty="0"/>
              <a:t>Title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" y="-49113"/>
            <a:ext cx="9144000" cy="34163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3491880" y="5013176"/>
            <a:ext cx="5040561" cy="1021028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dirty="0"/>
              <a:t>Textbox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142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60032" y="324433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5877272"/>
            <a:ext cx="489654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Title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120676"/>
            <a:ext cx="8084213" cy="23083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533400" y="3568948"/>
            <a:ext cx="8084213" cy="23083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588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1">
  <a:themeElements>
    <a:clrScheme name="Danpa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D71B8"/>
      </a:accent1>
      <a:accent2>
        <a:srgbClr val="B3242D"/>
      </a:accent2>
      <a:accent3>
        <a:srgbClr val="569D47"/>
      </a:accent3>
      <a:accent4>
        <a:srgbClr val="053775"/>
      </a:accent4>
      <a:accent5>
        <a:srgbClr val="882659"/>
      </a:accent5>
      <a:accent6>
        <a:srgbClr val="F79646"/>
      </a:accent6>
      <a:hlink>
        <a:srgbClr val="0000FF"/>
      </a:hlink>
      <a:folHlink>
        <a:srgbClr val="FF00FF"/>
      </a:folHlink>
    </a:clrScheme>
    <a:fontScheme name="Danpal">
      <a:majorFont>
        <a:latin typeface="Calibri"/>
        <a:ea typeface="Helvetica"/>
        <a:cs typeface="Helvetica"/>
      </a:majorFont>
      <a:minorFont>
        <a:latin typeface="Calibri"/>
        <a:ea typeface="Arial"/>
        <a:cs typeface="Arial"/>
      </a:minorFont>
    </a:fontScheme>
    <a:fmtScheme name="ערכת נושא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noFill/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ערכת נושא1">
  <a:themeElements>
    <a:clrScheme name="ערכת נושא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ערכת נושא1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ערכת נושא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10717</TotalTime>
  <Words>112</Words>
  <Application>Microsoft Office PowerPoint</Application>
  <PresentationFormat>On-screen Show (4:3)</PresentationFormat>
  <Paragraphs>60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ערכת נושא1</vt:lpstr>
      <vt:lpstr>HEADLINE</vt:lpstr>
      <vt:lpstr>Title  Subtitle </vt:lpstr>
      <vt:lpstr>Title  Subtitle </vt:lpstr>
      <vt:lpstr>Title </vt:lpstr>
      <vt:lpstr>Title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Eyal Bujvaj</cp:lastModifiedBy>
  <cp:revision>704</cp:revision>
  <dcterms:modified xsi:type="dcterms:W3CDTF">2018-01-29T11:49:25Z</dcterms:modified>
</cp:coreProperties>
</file>